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2" r:id="rId1"/>
    <p:sldMasterId id="2147483660" r:id="rId2"/>
  </p:sldMasterIdLst>
  <p:sldIdLst>
    <p:sldId id="287" r:id="rId3"/>
    <p:sldId id="256" r:id="rId4"/>
    <p:sldId id="284" r:id="rId5"/>
    <p:sldId id="286" r:id="rId6"/>
    <p:sldId id="283" r:id="rId7"/>
    <p:sldId id="285" r:id="rId8"/>
    <p:sldId id="288" r:id="rId9"/>
  </p:sldIdLst>
  <p:sldSz cx="12192000" cy="6858000"/>
  <p:notesSz cx="6858000" cy="9144000"/>
  <p:embeddedFontLst>
    <p:embeddedFont>
      <p:font typeface="A Jannat LT" panose="01000000000000000000" pitchFamily="2" charset="-78"/>
      <p:regular r:id="rId10"/>
      <p:bold r:id="rId11"/>
    </p:embeddedFont>
  </p:embeddedFontLst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C51"/>
    <a:srgbClr val="86B422"/>
    <a:srgbClr val="AAC832"/>
    <a:srgbClr val="9C643A"/>
    <a:srgbClr val="2F3B11"/>
    <a:srgbClr val="4B5E1C"/>
    <a:srgbClr val="869647"/>
    <a:srgbClr val="006600"/>
    <a:srgbClr val="008000"/>
    <a:srgbClr val="CD9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55942-CDC8-4E6E-AD76-4EC465FE2170}" v="41" dt="2023-11-14T16:38:31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لبوربوينت الإسلامي" userId="8292d700421e9dbf" providerId="LiveId" clId="{19B55942-CDC8-4E6E-AD76-4EC465FE2170}"/>
    <pc:docChg chg="custSel modSld sldOrd">
      <pc:chgData name="البوربوينت الإسلامي" userId="8292d700421e9dbf" providerId="LiveId" clId="{19B55942-CDC8-4E6E-AD76-4EC465FE2170}" dt="2023-11-15T01:32:56.761" v="77" actId="478"/>
      <pc:docMkLst>
        <pc:docMk/>
      </pc:docMkLst>
      <pc:sldChg chg="addSp delSp modSp mod">
        <pc:chgData name="البوربوينت الإسلامي" userId="8292d700421e9dbf" providerId="LiveId" clId="{19B55942-CDC8-4E6E-AD76-4EC465FE2170}" dt="2023-11-15T01:32:56.761" v="77" actId="478"/>
        <pc:sldMkLst>
          <pc:docMk/>
          <pc:sldMk cId="354952963" sldId="256"/>
        </pc:sldMkLst>
        <pc:picChg chg="add del mod">
          <ac:chgData name="البوربوينت الإسلامي" userId="8292d700421e9dbf" providerId="LiveId" clId="{19B55942-CDC8-4E6E-AD76-4EC465FE2170}" dt="2023-11-15T01:32:56.761" v="77" actId="478"/>
          <ac:picMkLst>
            <pc:docMk/>
            <pc:sldMk cId="354952963" sldId="256"/>
            <ac:picMk id="3" creationId="{158BB1AA-C509-1084-F489-C0B05F51B016}"/>
          </ac:picMkLst>
        </pc:picChg>
      </pc:sldChg>
      <pc:sldChg chg="modSp mod">
        <pc:chgData name="البوربوينت الإسلامي" userId="8292d700421e9dbf" providerId="LiveId" clId="{19B55942-CDC8-4E6E-AD76-4EC465FE2170}" dt="2023-11-14T16:34:30.707" v="2" actId="207"/>
        <pc:sldMkLst>
          <pc:docMk/>
          <pc:sldMk cId="2747468746" sldId="283"/>
        </pc:sldMkLst>
        <pc:spChg chg="mod">
          <ac:chgData name="البوربوينت الإسلامي" userId="8292d700421e9dbf" providerId="LiveId" clId="{19B55942-CDC8-4E6E-AD76-4EC465FE2170}" dt="2023-11-14T16:34:30.707" v="2" actId="207"/>
          <ac:spMkLst>
            <pc:docMk/>
            <pc:sldMk cId="2747468746" sldId="283"/>
            <ac:spMk id="6" creationId="{6D0D3C46-272E-697C-6A65-35A803CD4970}"/>
          </ac:spMkLst>
        </pc:spChg>
        <pc:spChg chg="mod">
          <ac:chgData name="البوربوينت الإسلامي" userId="8292d700421e9dbf" providerId="LiveId" clId="{19B55942-CDC8-4E6E-AD76-4EC465FE2170}" dt="2023-11-14T16:34:30.707" v="2" actId="207"/>
          <ac:spMkLst>
            <pc:docMk/>
            <pc:sldMk cId="2747468746" sldId="283"/>
            <ac:spMk id="7" creationId="{CA92FFCB-CDC6-5F0B-65E4-81E593E03882}"/>
          </ac:spMkLst>
        </pc:spChg>
      </pc:sldChg>
      <pc:sldChg chg="modSp mod ord modAnim">
        <pc:chgData name="البوربوينت الإسلامي" userId="8292d700421e9dbf" providerId="LiveId" clId="{19B55942-CDC8-4E6E-AD76-4EC465FE2170}" dt="2023-11-14T16:37:08.696" v="55"/>
        <pc:sldMkLst>
          <pc:docMk/>
          <pc:sldMk cId="2699906066" sldId="284"/>
        </pc:sldMkLst>
        <pc:spChg chg="mod">
          <ac:chgData name="البوربوينت الإسلامي" userId="8292d700421e9dbf" providerId="LiveId" clId="{19B55942-CDC8-4E6E-AD76-4EC465FE2170}" dt="2023-11-14T16:34:37.348" v="4"/>
          <ac:spMkLst>
            <pc:docMk/>
            <pc:sldMk cId="2699906066" sldId="284"/>
            <ac:spMk id="6" creationId="{6D0D3C46-272E-697C-6A65-35A803CD4970}"/>
          </ac:spMkLst>
        </pc:spChg>
      </pc:sldChg>
      <pc:sldChg chg="addSp modSp mod modAnim">
        <pc:chgData name="البوربوينت الإسلامي" userId="8292d700421e9dbf" providerId="LiveId" clId="{19B55942-CDC8-4E6E-AD76-4EC465FE2170}" dt="2023-11-14T16:36:54.100" v="48"/>
        <pc:sldMkLst>
          <pc:docMk/>
          <pc:sldMk cId="1692719604" sldId="285"/>
        </pc:sldMkLst>
        <pc:spChg chg="add mod">
          <ac:chgData name="البوربوينت الإسلامي" userId="8292d700421e9dbf" providerId="LiveId" clId="{19B55942-CDC8-4E6E-AD76-4EC465FE2170}" dt="2023-11-14T16:35:39.033" v="24" actId="1076"/>
          <ac:spMkLst>
            <pc:docMk/>
            <pc:sldMk cId="1692719604" sldId="285"/>
            <ac:spMk id="5" creationId="{8B5289D6-64AF-2D65-2CD7-E602510F16B7}"/>
          </ac:spMkLst>
        </pc:spChg>
        <pc:spChg chg="mod">
          <ac:chgData name="البوربوينت الإسلامي" userId="8292d700421e9dbf" providerId="LiveId" clId="{19B55942-CDC8-4E6E-AD76-4EC465FE2170}" dt="2023-11-14T16:34:40.520" v="6"/>
          <ac:spMkLst>
            <pc:docMk/>
            <pc:sldMk cId="1692719604" sldId="285"/>
            <ac:spMk id="6" creationId="{6D0D3C46-272E-697C-6A65-35A803CD4970}"/>
          </ac:spMkLst>
        </pc:spChg>
      </pc:sldChg>
      <pc:sldChg chg="addSp modSp mod ord modAnim">
        <pc:chgData name="البوربوينت الإسلامي" userId="8292d700421e9dbf" providerId="LiveId" clId="{19B55942-CDC8-4E6E-AD76-4EC465FE2170}" dt="2023-11-14T16:38:43.446" v="74" actId="14100"/>
        <pc:sldMkLst>
          <pc:docMk/>
          <pc:sldMk cId="46529942" sldId="286"/>
        </pc:sldMkLst>
        <pc:spChg chg="add mod">
          <ac:chgData name="البوربوينت الإسلامي" userId="8292d700421e9dbf" providerId="LiveId" clId="{19B55942-CDC8-4E6E-AD76-4EC465FE2170}" dt="2023-11-14T16:38:43.446" v="74" actId="14100"/>
          <ac:spMkLst>
            <pc:docMk/>
            <pc:sldMk cId="46529942" sldId="286"/>
            <ac:spMk id="5" creationId="{AD0247B5-2CEC-99A2-9550-B61F107BC7D0}"/>
          </ac:spMkLst>
        </pc:spChg>
        <pc:spChg chg="mod">
          <ac:chgData name="البوربوينت الإسلامي" userId="8292d700421e9dbf" providerId="LiveId" clId="{19B55942-CDC8-4E6E-AD76-4EC465FE2170}" dt="2023-11-14T16:37:50.631" v="59" actId="1076"/>
          <ac:spMkLst>
            <pc:docMk/>
            <pc:sldMk cId="46529942" sldId="286"/>
            <ac:spMk id="6" creationId="{6D0D3C46-272E-697C-6A65-35A803CD497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6EE9D7-2F2F-C1AD-EA5A-76289E894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9C43B28-79E3-618C-C091-0DF6603C5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1BD0A-8FD9-EB06-BAD3-BC984E325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14BD5E-9F25-7F3D-10CA-5A2CDD01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F75AA3-D4BC-500E-CB24-23D837F9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9251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28B7E3-EEFB-59E5-DE15-4A518CA1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138824-C9DA-8E68-6BED-C8A5850BB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3EA0A1-9C78-EB1D-477A-5A15CBF6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DACCCE-C3D6-47E3-5C79-AF7DE9A7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029A08-CF5B-852F-CBB6-57DAA5F4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5984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1D436E1-7A2A-9C08-3598-96BFDA91C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157BF2-C7AB-A776-BB65-644DE2AA6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F00779-EE13-99BA-A76F-0EA03DCA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3B6C93-3E2F-0F19-CF52-2783163C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500AFE-739B-3C0B-1F66-64A75E94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095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9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4FCA4B-F76D-4C0B-D23D-34DA2E9C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1EAFBC-4DCF-64DB-D3EC-365C73463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ADE0F4-CAF8-32EB-707F-4979FC5A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6ED2CD-88F9-20FE-C38A-A5C2F19A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A841E6-C965-8397-F2E1-377D5326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5509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D2E606-0441-80CA-499F-827BE3C4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B9F1E8-9F14-872D-4809-3D78167B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A77976-9095-03F6-2CE0-9F74381C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BB7214-F26C-D489-6BCA-1F951152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134EF2-3418-A08F-F544-54247B02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868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91E49E-6975-F247-5F00-D923FD45C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7BB6D1-C1A6-AD53-66D9-61ADEC5A1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5FA2AA8-851E-542E-BD9E-A1FA5EEF8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1509C28-3804-B816-E1EE-3DA90E0A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FBF8CA-5E2F-CB31-4FAF-D05A826B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0E6D2FE-3F0E-6092-431D-2465FE3C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6345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52F8B7-3B58-66ED-2450-28B4B0A6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8D5BA4-1857-12BC-CA66-16AA99EEA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83CA6F8-B025-CC52-35B4-06218E029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11B70E1-2F6B-FA03-609E-B952CC491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F2FB3A5-7C8D-79F7-CE51-73FC02F4B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EC3F667-5785-C07B-FD8A-C3205C9B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8D71F3D-A7DE-F8B5-39E6-E5BB26A6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6938FC6-4525-1093-0BF6-4BC57A8C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4061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B8ED27-4051-0640-9CBF-3F374CF7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F7272BA-A9B1-BEC1-4A5A-3C923782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13D7521-A76E-859B-3F69-B9964B89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6027243-6586-B938-A8F7-9F08B66E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1684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AD9DAE3-1B48-ABE3-A226-8CE2910B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C193B7-09A7-25BC-51B2-0F2DECAA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6D11C6-0FA9-91EA-E478-BF9EE11D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4353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A421C9-F6D2-93AF-59C1-0AD039D0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33B9FE-AE19-E458-861B-C299C2435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BAAF367-09B7-858A-E2BF-C5F8A1307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F1C8E11-0BBC-F5C2-62E0-E6FB9A36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C2A8909-C36B-2DB2-6A85-E7259E75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D9BF9E-8020-800E-BA78-482BE0C8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6139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D0D20D-8FA0-EC45-2C79-62142832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80EA6A4-BC64-F1DD-848A-0A49E3420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EBA08-C6F5-8C56-6699-0026B225C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41D51-2EF2-35AB-27FF-67596822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C78AEB-26D4-D719-B06C-CC072C43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86568C-CBA4-8690-E413-69D6205B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056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4E42775-AA60-F8D3-5DE8-FE408F1F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4D534FA-F27A-6B13-1BA6-6444A24BF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7FE8D3-2768-9D70-49DF-E5D20FB5C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CAA00-0135-41FD-AAAD-3A83AB60F153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E7673B-DB97-37D1-DE1F-B8F02984C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14B1DB-F1CF-2380-B321-42FBA5FAC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B9682-0B46-463E-9E0A-C6D1F03068E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8924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7938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5263B078-5F7B-EE5B-FE9E-64183F7873BA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</a:t>
            </a:r>
            <a:r>
              <a:rPr lang="ar-JO" sz="2400" b="1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شكرً لكم.</a:t>
            </a:r>
            <a:endParaRPr kumimoji="0" lang="ar-JO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algn="ctr" rtl="0">
              <a:spcAft>
                <a:spcPts val="600"/>
              </a:spcAft>
              <a:defRPr/>
            </a:pPr>
            <a:r>
              <a:rPr lang="en-US" sz="24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A1719203-9569-E9F5-245C-242C453B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6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">
            <a:extLst>
              <a:ext uri="{FF2B5EF4-FFF2-40B4-BE49-F238E27FC236}">
                <a16:creationId xmlns:a16="http://schemas.microsoft.com/office/drawing/2014/main" id="{F5EDA823-0D1B-426F-6505-5F7988205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19" y="2129400"/>
            <a:ext cx="4905162" cy="3830400"/>
          </a:xfrm>
          <a:prstGeom prst="rect">
            <a:avLst/>
          </a:prstGeom>
        </p:spPr>
      </p:pic>
      <p:pic>
        <p:nvPicPr>
          <p:cNvPr id="9" name="صورة 2">
            <a:extLst>
              <a:ext uri="{FF2B5EF4-FFF2-40B4-BE49-F238E27FC236}">
                <a16:creationId xmlns:a16="http://schemas.microsoft.com/office/drawing/2014/main" id="{34EA9459-925F-DCCF-DE52-0101AC5D0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64" y="1341220"/>
            <a:ext cx="1842541" cy="1870388"/>
          </a:xfrm>
          <a:prstGeom prst="rect">
            <a:avLst/>
          </a:prstGeom>
        </p:spPr>
      </p:pic>
      <p:sp>
        <p:nvSpPr>
          <p:cNvPr id="12" name="نص">
            <a:extLst>
              <a:ext uri="{FF2B5EF4-FFF2-40B4-BE49-F238E27FC236}">
                <a16:creationId xmlns:a16="http://schemas.microsoft.com/office/drawing/2014/main" id="{97F126F4-3A77-090B-DC53-6D838F692E2D}"/>
              </a:ext>
            </a:extLst>
          </p:cNvPr>
          <p:cNvSpPr txBox="1"/>
          <p:nvPr/>
        </p:nvSpPr>
        <p:spPr>
          <a:xfrm>
            <a:off x="4554992" y="3178988"/>
            <a:ext cx="2909008" cy="1481212"/>
          </a:xfrm>
          <a:prstGeom prst="rect">
            <a:avLst/>
          </a:prstGeom>
          <a:noFill/>
        </p:spPr>
        <p:txBody>
          <a:bodyPr wrap="square" rtlCol="1" anchor="ctr">
            <a:noAutofit/>
          </a:bodyPr>
          <a:lstStyle/>
          <a:p>
            <a:pPr algn="ctr"/>
            <a:r>
              <a:rPr lang="ar-JO" dirty="0">
                <a:ln w="3175">
                  <a:solidFill>
                    <a:sysClr val="windowText" lastClr="000000"/>
                  </a:solidFill>
                </a:ln>
                <a:solidFill>
                  <a:srgbClr val="869647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قناة البوربوينت الإسلامي</a:t>
            </a:r>
          </a:p>
          <a:p>
            <a:pPr algn="ctr"/>
            <a:r>
              <a:rPr lang="en-US" sz="13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869647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youtube.com</a:t>
            </a:r>
            <a:r>
              <a:rPr lang="en-US" sz="1300" b="1" dirty="0">
                <a:ln w="3175">
                  <a:solidFill>
                    <a:sysClr val="windowText" lastClr="000000"/>
                  </a:solidFill>
                </a:ln>
                <a:solidFill>
                  <a:srgbClr val="869647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/@</a:t>
            </a:r>
            <a:r>
              <a:rPr lang="en-US" sz="13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869647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IslamicPowerPoint</a:t>
            </a:r>
            <a:endParaRPr lang="en-US" sz="1300" b="1" dirty="0">
              <a:ln w="3175">
                <a:solidFill>
                  <a:sysClr val="windowText" lastClr="000000"/>
                </a:solidFill>
              </a:ln>
              <a:solidFill>
                <a:srgbClr val="869647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52963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">
            <a:extLst>
              <a:ext uri="{FF2B5EF4-FFF2-40B4-BE49-F238E27FC236}">
                <a16:creationId xmlns:a16="http://schemas.microsoft.com/office/drawing/2014/main" id="{B6222927-0FBA-ED46-CCA0-FE5BE00A3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200" y="2117640"/>
            <a:ext cx="2049620" cy="1653360"/>
          </a:xfrm>
          <a:prstGeom prst="rect">
            <a:avLst/>
          </a:prstGeom>
        </p:spPr>
      </p:pic>
      <p:sp>
        <p:nvSpPr>
          <p:cNvPr id="6" name="نص">
            <a:extLst>
              <a:ext uri="{FF2B5EF4-FFF2-40B4-BE49-F238E27FC236}">
                <a16:creationId xmlns:a16="http://schemas.microsoft.com/office/drawing/2014/main" id="{6D0D3C46-272E-697C-6A65-35A803CD4970}"/>
              </a:ext>
            </a:extLst>
          </p:cNvPr>
          <p:cNvSpPr/>
          <p:nvPr/>
        </p:nvSpPr>
        <p:spPr>
          <a:xfrm>
            <a:off x="2607600" y="1445400"/>
            <a:ext cx="6976800" cy="3967200"/>
          </a:xfrm>
          <a:prstGeom prst="roundRect">
            <a:avLst>
              <a:gd name="adj" fmla="val 8728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</p:spTree>
    <p:extLst>
      <p:ext uri="{BB962C8B-B14F-4D97-AF65-F5344CB8AC3E}">
        <p14:creationId xmlns:p14="http://schemas.microsoft.com/office/powerpoint/2010/main" val="26999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">
            <a:extLst>
              <a:ext uri="{FF2B5EF4-FFF2-40B4-BE49-F238E27FC236}">
                <a16:creationId xmlns:a16="http://schemas.microsoft.com/office/drawing/2014/main" id="{C2F612F0-A258-0214-29CE-067312D2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800" y="4097388"/>
            <a:ext cx="2120400" cy="1653912"/>
          </a:xfrm>
          <a:prstGeom prst="rect">
            <a:avLst/>
          </a:prstGeom>
        </p:spPr>
      </p:pic>
      <p:sp>
        <p:nvSpPr>
          <p:cNvPr id="6" name="نص">
            <a:extLst>
              <a:ext uri="{FF2B5EF4-FFF2-40B4-BE49-F238E27FC236}">
                <a16:creationId xmlns:a16="http://schemas.microsoft.com/office/drawing/2014/main" id="{6D0D3C46-272E-697C-6A65-35A803CD4970}"/>
              </a:ext>
            </a:extLst>
          </p:cNvPr>
          <p:cNvSpPr/>
          <p:nvPr/>
        </p:nvSpPr>
        <p:spPr>
          <a:xfrm>
            <a:off x="2607600" y="2113788"/>
            <a:ext cx="6976800" cy="3967200"/>
          </a:xfrm>
          <a:prstGeom prst="roundRect">
            <a:avLst>
              <a:gd name="adj" fmla="val 8728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  <p:sp>
        <p:nvSpPr>
          <p:cNvPr id="5" name="نص">
            <a:extLst>
              <a:ext uri="{FF2B5EF4-FFF2-40B4-BE49-F238E27FC236}">
                <a16:creationId xmlns:a16="http://schemas.microsoft.com/office/drawing/2014/main" id="{AD0247B5-2CEC-99A2-9550-B61F107BC7D0}"/>
              </a:ext>
            </a:extLst>
          </p:cNvPr>
          <p:cNvSpPr/>
          <p:nvPr/>
        </p:nvSpPr>
        <p:spPr>
          <a:xfrm>
            <a:off x="4317600" y="1035000"/>
            <a:ext cx="3556800" cy="684000"/>
          </a:xfrm>
          <a:prstGeom prst="roundRect">
            <a:avLst>
              <a:gd name="adj" fmla="val 32183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</p:spTree>
    <p:extLst>
      <p:ext uri="{BB962C8B-B14F-4D97-AF65-F5344CB8AC3E}">
        <p14:creationId xmlns:p14="http://schemas.microsoft.com/office/powerpoint/2010/main" val="465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">
            <a:extLst>
              <a:ext uri="{FF2B5EF4-FFF2-40B4-BE49-F238E27FC236}">
                <a16:creationId xmlns:a16="http://schemas.microsoft.com/office/drawing/2014/main" id="{A79A3D8F-56D2-0E99-7042-0A7290603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800" y="2585520"/>
            <a:ext cx="1660045" cy="1043062"/>
          </a:xfrm>
          <a:prstGeom prst="rect">
            <a:avLst/>
          </a:prstGeom>
        </p:spPr>
      </p:pic>
      <p:sp>
        <p:nvSpPr>
          <p:cNvPr id="6" name="نص">
            <a:extLst>
              <a:ext uri="{FF2B5EF4-FFF2-40B4-BE49-F238E27FC236}">
                <a16:creationId xmlns:a16="http://schemas.microsoft.com/office/drawing/2014/main" id="{6D0D3C46-272E-697C-6A65-35A803CD4970}"/>
              </a:ext>
            </a:extLst>
          </p:cNvPr>
          <p:cNvSpPr/>
          <p:nvPr/>
        </p:nvSpPr>
        <p:spPr>
          <a:xfrm>
            <a:off x="2607600" y="1979040"/>
            <a:ext cx="6976800" cy="3967200"/>
          </a:xfrm>
          <a:prstGeom prst="roundRect">
            <a:avLst>
              <a:gd name="adj" fmla="val 8728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  <p:sp>
        <p:nvSpPr>
          <p:cNvPr id="7" name="نص">
            <a:extLst>
              <a:ext uri="{FF2B5EF4-FFF2-40B4-BE49-F238E27FC236}">
                <a16:creationId xmlns:a16="http://schemas.microsoft.com/office/drawing/2014/main" id="{CA92FFCB-CDC6-5F0B-65E4-81E593E03882}"/>
              </a:ext>
            </a:extLst>
          </p:cNvPr>
          <p:cNvSpPr/>
          <p:nvPr/>
        </p:nvSpPr>
        <p:spPr>
          <a:xfrm>
            <a:off x="9926400" y="829800"/>
            <a:ext cx="2265600" cy="615600"/>
          </a:xfrm>
          <a:prstGeom prst="roundRect">
            <a:avLst>
              <a:gd name="adj" fmla="val 0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</p:spTree>
    <p:extLst>
      <p:ext uri="{BB962C8B-B14F-4D97-AF65-F5344CB8AC3E}">
        <p14:creationId xmlns:p14="http://schemas.microsoft.com/office/powerpoint/2010/main" val="27474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">
            <a:extLst>
              <a:ext uri="{FF2B5EF4-FFF2-40B4-BE49-F238E27FC236}">
                <a16:creationId xmlns:a16="http://schemas.microsoft.com/office/drawing/2014/main" id="{3FAD5A51-7F82-30EA-2C50-506A9A480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600" y="3429960"/>
            <a:ext cx="3818775" cy="2343837"/>
          </a:xfrm>
          <a:prstGeom prst="rect">
            <a:avLst/>
          </a:prstGeom>
        </p:spPr>
      </p:pic>
      <p:sp>
        <p:nvSpPr>
          <p:cNvPr id="6" name="نص">
            <a:extLst>
              <a:ext uri="{FF2B5EF4-FFF2-40B4-BE49-F238E27FC236}">
                <a16:creationId xmlns:a16="http://schemas.microsoft.com/office/drawing/2014/main" id="{6D0D3C46-272E-697C-6A65-35A803CD4970}"/>
              </a:ext>
            </a:extLst>
          </p:cNvPr>
          <p:cNvSpPr/>
          <p:nvPr/>
        </p:nvSpPr>
        <p:spPr>
          <a:xfrm>
            <a:off x="2607600" y="1445400"/>
            <a:ext cx="6976800" cy="3967200"/>
          </a:xfrm>
          <a:prstGeom prst="roundRect">
            <a:avLst>
              <a:gd name="adj" fmla="val 8728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B5289D6-64AF-2D65-2CD7-E602510F16B7}"/>
              </a:ext>
            </a:extLst>
          </p:cNvPr>
          <p:cNvSpPr/>
          <p:nvPr/>
        </p:nvSpPr>
        <p:spPr>
          <a:xfrm>
            <a:off x="10200000" y="761400"/>
            <a:ext cx="1368000" cy="1368000"/>
          </a:xfrm>
          <a:prstGeom prst="ellipse">
            <a:avLst/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</a:t>
            </a:r>
          </a:p>
        </p:txBody>
      </p:sp>
    </p:spTree>
    <p:extLst>
      <p:ext uri="{BB962C8B-B14F-4D97-AF65-F5344CB8AC3E}">
        <p14:creationId xmlns:p14="http://schemas.microsoft.com/office/powerpoint/2010/main" val="16927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">
            <a:extLst>
              <a:ext uri="{FF2B5EF4-FFF2-40B4-BE49-F238E27FC236}">
                <a16:creationId xmlns:a16="http://schemas.microsoft.com/office/drawing/2014/main" id="{3FAD5A51-7F82-30EA-2C50-506A9A480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4905" y="3429960"/>
            <a:ext cx="3740165" cy="2343837"/>
          </a:xfrm>
          <a:prstGeom prst="rect">
            <a:avLst/>
          </a:prstGeom>
        </p:spPr>
      </p:pic>
      <p:sp>
        <p:nvSpPr>
          <p:cNvPr id="6" name="نص">
            <a:extLst>
              <a:ext uri="{FF2B5EF4-FFF2-40B4-BE49-F238E27FC236}">
                <a16:creationId xmlns:a16="http://schemas.microsoft.com/office/drawing/2014/main" id="{6D0D3C46-272E-697C-6A65-35A803CD4970}"/>
              </a:ext>
            </a:extLst>
          </p:cNvPr>
          <p:cNvSpPr/>
          <p:nvPr/>
        </p:nvSpPr>
        <p:spPr>
          <a:xfrm>
            <a:off x="2607600" y="1445400"/>
            <a:ext cx="6976800" cy="3967200"/>
          </a:xfrm>
          <a:prstGeom prst="roundRect">
            <a:avLst>
              <a:gd name="adj" fmla="val 8728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B5289D6-64AF-2D65-2CD7-E602510F16B7}"/>
              </a:ext>
            </a:extLst>
          </p:cNvPr>
          <p:cNvSpPr/>
          <p:nvPr/>
        </p:nvSpPr>
        <p:spPr>
          <a:xfrm>
            <a:off x="10063200" y="761400"/>
            <a:ext cx="1983600" cy="752400"/>
          </a:xfrm>
          <a:prstGeom prst="roundRect">
            <a:avLst>
              <a:gd name="adj" fmla="val 26559"/>
            </a:avLst>
          </a:prstGeom>
          <a:solidFill>
            <a:srgbClr val="C58C51">
              <a:alpha val="80000"/>
            </a:srgbClr>
          </a:solidFill>
          <a:ln>
            <a:solidFill>
              <a:schemeClr val="bg1"/>
            </a:solidFill>
          </a:ln>
          <a:effectLst>
            <a:outerShdw blurRad="190500" dist="101600" dir="54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</a:rPr>
              <a:t>اكتب نص هنا</a:t>
            </a:r>
          </a:p>
        </p:txBody>
      </p:sp>
    </p:spTree>
    <p:extLst>
      <p:ext uri="{BB962C8B-B14F-4D97-AF65-F5344CB8AC3E}">
        <p14:creationId xmlns:p14="http://schemas.microsoft.com/office/powerpoint/2010/main" val="33961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85</Words>
  <Application>Microsoft Office PowerPoint</Application>
  <PresentationFormat>شاشة عريضة</PresentationFormat>
  <Paragraphs>16</Paragraphs>
  <Slides>7</Slides>
  <Notes>0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7</vt:i4>
      </vt:variant>
    </vt:vector>
  </HeadingPairs>
  <TitlesOfParts>
    <vt:vector size="13" baseType="lpstr">
      <vt:lpstr>A Jannat LT</vt:lpstr>
      <vt:lpstr>Calibri Light</vt:lpstr>
      <vt:lpstr>Arial</vt:lpstr>
      <vt:lpstr>Calibri</vt:lpstr>
      <vt:lpstr>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(8)</dc:title>
  <dc:creator>قناة البوربوينت الإسلامي</dc:creator>
  <cp:lastModifiedBy>قناة البوربوينت الإسلامي</cp:lastModifiedBy>
  <cp:revision>8</cp:revision>
  <dcterms:created xsi:type="dcterms:W3CDTF">2023-11-14T16:02:04Z</dcterms:created>
  <dcterms:modified xsi:type="dcterms:W3CDTF">2025-04-12T15:24:59Z</dcterms:modified>
</cp:coreProperties>
</file>